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8549"/>
    <a:srgbClr val="8E4311"/>
    <a:srgbClr val="616161"/>
    <a:srgbClr val="BB4D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25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C745C-4D36-432B-6096-9876DE1DF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52C866-109A-759D-1AE7-58A02CA340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41FDE-BA69-2504-146C-BA8A92ABD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8D898-B6D9-A208-B749-4A0DAE342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E4D65-8BB5-F3EF-EDCA-9D8206480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9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6EB0E-D7BB-B1F1-04CB-B4C1062AA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02044B-4A00-A78F-DF62-3E4790084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91152-E2D2-76A1-FF76-F718D6E7E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5CE3F-9A36-1C8B-E53A-0A2DC9EA6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F08F1-F4A3-3D2A-570D-7AA2C19E1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6563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AF0CAF-CB0D-DC0A-10F8-EAF00679C8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E6834B-904F-05B5-A36A-75A2FC7A0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5898B-F92B-43E1-1CAD-60716027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0B9C9-B3DF-E3FB-24F4-30151F2D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DCB98-6E21-116F-52C8-AED6A1AE4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5006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40BEE-CB89-8E29-1822-41F3836A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3F8C6-0443-F3E4-96AC-D0B770013E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4A0EB-B494-0A38-01E4-C3BBA740C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7A75B-77E5-5D86-17CD-1156EFEB8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51473-5E83-0B90-8747-3D5EF40FE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8525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D5859-669B-4AC4-6C73-6DA06942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87818-9224-4B3B-66E2-896C234E7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CC80F-CCC6-6D42-A9C2-EAEDD2206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8474A-0E01-675C-4BCB-56A0A1069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72C19-4979-1BF6-9151-CC88BC1D8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4555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A2D25-6CAB-775A-454B-07835F0F3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AC155-0F6C-2EC5-90DC-7C77911A02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B658E2-E733-7F2F-62B8-7A35ED1655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95BD50-69A0-07B9-60AE-1CFB12ADD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5164CC-BCDE-CD2B-C936-1FF34C461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A66A4-C527-1687-0B5F-CFCC6C3D6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4464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DE4EC-5828-EB90-2DDD-CB10A70C6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365D6-78FD-2208-0FE1-46BECBC08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766E3C-3F9E-6BFF-622D-69E8882EF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7FA5F0-3DAD-2D30-F40F-7A4A89897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3AF1CB-9C7D-BB25-C586-BCD235A4EA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6CB5F2-4038-FFB2-7DB6-093FD386D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A7F63D-4EA7-6C9C-A986-A249F8AC9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E9D769-96E5-2D98-7321-A68EC81D1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9750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9C54-51EC-6280-4E81-9EB86FD7F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6D4B55-59E0-1950-820E-0FC1DAACD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0359B6-9D1B-BD5F-CC55-43BE533FF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2465A-76F6-545C-A51C-ED9BA5C4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5623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E66AA7-6D74-0C9D-68EA-2D25D3BB5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AA65B-3A77-DCFF-941F-6534647A3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9E5C17-CA03-9991-B07C-CA4487EA9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1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2E8CD-1E0F-1AE4-BC26-2AE49811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8C640-F5EE-454E-1204-594681F30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FF1FF0-37C8-41B5-A16C-7173AACB4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FDF8F4-7A39-CC29-3909-76C0C9B88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29F774-CF8D-6C79-47D5-817390925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FC81D-4D25-0698-DD7C-9794633B3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847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4F533-CB69-01FF-9FAA-F16B02E9B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2871C6-7C63-6C6B-1DE9-E68D2D4188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0BC414-D1EF-A7EB-EE5A-570A716795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2570C2-59F5-20C0-069C-14ABCF217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14603D-CDD9-D343-1E3A-59C71F251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DFA21-71CA-9A9B-3776-8DE94751E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493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9E19F-AE51-A843-D4F6-471E000BB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BAC6B-E64F-647F-E5DE-84B6464A0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DA063-45A7-4DB1-8410-0036584F98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EB0F7-FFF2-454D-A90C-4D70C502031F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E078C-A12F-8685-4E92-619E7ABDD1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20E76-7828-C79D-535A-2C3C10C2D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0491C-932F-4DC9-B807-555630BF10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121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A891EF13-66D3-8667-D324-C82048781964}"/>
              </a:ext>
            </a:extLst>
          </p:cNvPr>
          <p:cNvGrpSpPr/>
          <p:nvPr/>
        </p:nvGrpSpPr>
        <p:grpSpPr>
          <a:xfrm>
            <a:off x="0" y="0"/>
            <a:ext cx="12191999" cy="6858000"/>
            <a:chOff x="0" y="0"/>
            <a:chExt cx="12191999" cy="6858000"/>
          </a:xfrm>
        </p:grpSpPr>
        <p:pic>
          <p:nvPicPr>
            <p:cNvPr id="2050" name="Picture 2" descr="Pizza Images - Free Download on Freepik">
              <a:extLst>
                <a:ext uri="{FF2B5EF4-FFF2-40B4-BE49-F238E27FC236}">
                  <a16:creationId xmlns:a16="http://schemas.microsoft.com/office/drawing/2014/main" id="{5F5746EC-920E-F03F-11DA-7974AB40FC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191999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7F625FE-D649-E5DC-BA82-8E421AF5508F}"/>
                </a:ext>
              </a:extLst>
            </p:cNvPr>
            <p:cNvSpPr/>
            <p:nvPr/>
          </p:nvSpPr>
          <p:spPr>
            <a:xfrm>
              <a:off x="95252" y="114302"/>
              <a:ext cx="11944349" cy="6629399"/>
            </a:xfrm>
            <a:custGeom>
              <a:avLst/>
              <a:gdLst>
                <a:gd name="connsiteX0" fmla="*/ 3633761 w 11944349"/>
                <a:gd name="connsiteY0" fmla="*/ 4629174 h 6629399"/>
                <a:gd name="connsiteX1" fmla="*/ 8107338 w 11944349"/>
                <a:gd name="connsiteY1" fmla="*/ 4629174 h 6629399"/>
                <a:gd name="connsiteX2" fmla="*/ 8107338 w 11944349"/>
                <a:gd name="connsiteY2" fmla="*/ 4629176 h 6629399"/>
                <a:gd name="connsiteX3" fmla="*/ 8229893 w 11944349"/>
                <a:gd name="connsiteY3" fmla="*/ 4629176 h 6629399"/>
                <a:gd name="connsiteX4" fmla="*/ 8229893 w 11944349"/>
                <a:gd name="connsiteY4" fmla="*/ 4629174 h 6629399"/>
                <a:gd name="connsiteX5" fmla="*/ 11944349 w 11944349"/>
                <a:gd name="connsiteY5" fmla="*/ 4629174 h 6629399"/>
                <a:gd name="connsiteX6" fmla="*/ 11944349 w 11944349"/>
                <a:gd name="connsiteY6" fmla="*/ 6629399 h 6629399"/>
                <a:gd name="connsiteX7" fmla="*/ 3633761 w 11944349"/>
                <a:gd name="connsiteY7" fmla="*/ 6629399 h 6629399"/>
                <a:gd name="connsiteX8" fmla="*/ 0 w 11944349"/>
                <a:gd name="connsiteY8" fmla="*/ 4629174 h 6629399"/>
                <a:gd name="connsiteX9" fmla="*/ 3525761 w 11944349"/>
                <a:gd name="connsiteY9" fmla="*/ 4629174 h 6629399"/>
                <a:gd name="connsiteX10" fmla="*/ 3525761 w 11944349"/>
                <a:gd name="connsiteY10" fmla="*/ 6629399 h 6629399"/>
                <a:gd name="connsiteX11" fmla="*/ 0 w 11944349"/>
                <a:gd name="connsiteY11" fmla="*/ 6629399 h 6629399"/>
                <a:gd name="connsiteX12" fmla="*/ 8229893 w 11944349"/>
                <a:gd name="connsiteY12" fmla="*/ 1963764 h 6629399"/>
                <a:gd name="connsiteX13" fmla="*/ 11944349 w 11944349"/>
                <a:gd name="connsiteY13" fmla="*/ 1963764 h 6629399"/>
                <a:gd name="connsiteX14" fmla="*/ 11944349 w 11944349"/>
                <a:gd name="connsiteY14" fmla="*/ 4521174 h 6629399"/>
                <a:gd name="connsiteX15" fmla="*/ 8229893 w 11944349"/>
                <a:gd name="connsiteY15" fmla="*/ 4521174 h 6629399"/>
                <a:gd name="connsiteX16" fmla="*/ 3909763 w 11944349"/>
                <a:gd name="connsiteY16" fmla="*/ 1963764 h 6629399"/>
                <a:gd name="connsiteX17" fmla="*/ 8107338 w 11944349"/>
                <a:gd name="connsiteY17" fmla="*/ 1963764 h 6629399"/>
                <a:gd name="connsiteX18" fmla="*/ 8107338 w 11944349"/>
                <a:gd name="connsiteY18" fmla="*/ 4521174 h 6629399"/>
                <a:gd name="connsiteX19" fmla="*/ 3909763 w 11944349"/>
                <a:gd name="connsiteY19" fmla="*/ 4521174 h 6629399"/>
                <a:gd name="connsiteX20" fmla="*/ 0 w 11944349"/>
                <a:gd name="connsiteY20" fmla="*/ 1963764 h 6629399"/>
                <a:gd name="connsiteX21" fmla="*/ 3786160 w 11944349"/>
                <a:gd name="connsiteY21" fmla="*/ 1963764 h 6629399"/>
                <a:gd name="connsiteX22" fmla="*/ 3786160 w 11944349"/>
                <a:gd name="connsiteY22" fmla="*/ 4521174 h 6629399"/>
                <a:gd name="connsiteX23" fmla="*/ 0 w 11944349"/>
                <a:gd name="connsiteY23" fmla="*/ 4521174 h 6629399"/>
                <a:gd name="connsiteX24" fmla="*/ 10491153 w 11944349"/>
                <a:gd name="connsiteY24" fmla="*/ 847750 h 6629399"/>
                <a:gd name="connsiteX25" fmla="*/ 11944349 w 11944349"/>
                <a:gd name="connsiteY25" fmla="*/ 847750 h 6629399"/>
                <a:gd name="connsiteX26" fmla="*/ 11944349 w 11944349"/>
                <a:gd name="connsiteY26" fmla="*/ 1855764 h 6629399"/>
                <a:gd name="connsiteX27" fmla="*/ 10491153 w 11944349"/>
                <a:gd name="connsiteY27" fmla="*/ 1855764 h 6629399"/>
                <a:gd name="connsiteX28" fmla="*/ 0 w 11944349"/>
                <a:gd name="connsiteY28" fmla="*/ 847750 h 6629399"/>
                <a:gd name="connsiteX29" fmla="*/ 10368597 w 11944349"/>
                <a:gd name="connsiteY29" fmla="*/ 847750 h 6629399"/>
                <a:gd name="connsiteX30" fmla="*/ 10368597 w 11944349"/>
                <a:gd name="connsiteY30" fmla="*/ 1855764 h 6629399"/>
                <a:gd name="connsiteX31" fmla="*/ 8229893 w 11944349"/>
                <a:gd name="connsiteY31" fmla="*/ 1855764 h 6629399"/>
                <a:gd name="connsiteX32" fmla="*/ 8229893 w 11944349"/>
                <a:gd name="connsiteY32" fmla="*/ 1855760 h 6629399"/>
                <a:gd name="connsiteX33" fmla="*/ 8107338 w 11944349"/>
                <a:gd name="connsiteY33" fmla="*/ 1855760 h 6629399"/>
                <a:gd name="connsiteX34" fmla="*/ 8107338 w 11944349"/>
                <a:gd name="connsiteY34" fmla="*/ 1855764 h 6629399"/>
                <a:gd name="connsiteX35" fmla="*/ 3909763 w 11944349"/>
                <a:gd name="connsiteY35" fmla="*/ 1855764 h 6629399"/>
                <a:gd name="connsiteX36" fmla="*/ 3909763 w 11944349"/>
                <a:gd name="connsiteY36" fmla="*/ 1855760 h 6629399"/>
                <a:gd name="connsiteX37" fmla="*/ 3786160 w 11944349"/>
                <a:gd name="connsiteY37" fmla="*/ 1855760 h 6629399"/>
                <a:gd name="connsiteX38" fmla="*/ 3786160 w 11944349"/>
                <a:gd name="connsiteY38" fmla="*/ 1855764 h 6629399"/>
                <a:gd name="connsiteX39" fmla="*/ 0 w 11944349"/>
                <a:gd name="connsiteY39" fmla="*/ 1855764 h 6629399"/>
                <a:gd name="connsiteX40" fmla="*/ 0 w 11944349"/>
                <a:gd name="connsiteY40" fmla="*/ 0 h 6629399"/>
                <a:gd name="connsiteX41" fmla="*/ 11944349 w 11944349"/>
                <a:gd name="connsiteY41" fmla="*/ 0 h 6629399"/>
                <a:gd name="connsiteX42" fmla="*/ 11944349 w 11944349"/>
                <a:gd name="connsiteY42" fmla="*/ 739750 h 6629399"/>
                <a:gd name="connsiteX43" fmla="*/ 10491153 w 11944349"/>
                <a:gd name="connsiteY43" fmla="*/ 739750 h 6629399"/>
                <a:gd name="connsiteX44" fmla="*/ 10491153 w 11944349"/>
                <a:gd name="connsiteY44" fmla="*/ 739749 h 6629399"/>
                <a:gd name="connsiteX45" fmla="*/ 10368597 w 11944349"/>
                <a:gd name="connsiteY45" fmla="*/ 739749 h 6629399"/>
                <a:gd name="connsiteX46" fmla="*/ 10368597 w 11944349"/>
                <a:gd name="connsiteY46" fmla="*/ 739750 h 6629399"/>
                <a:gd name="connsiteX47" fmla="*/ 0 w 11944349"/>
                <a:gd name="connsiteY47" fmla="*/ 739750 h 662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944349" h="6629399">
                  <a:moveTo>
                    <a:pt x="3633761" y="4629174"/>
                  </a:moveTo>
                  <a:lnTo>
                    <a:pt x="8107338" y="4629174"/>
                  </a:lnTo>
                  <a:lnTo>
                    <a:pt x="8107338" y="4629176"/>
                  </a:lnTo>
                  <a:lnTo>
                    <a:pt x="8229893" y="4629176"/>
                  </a:lnTo>
                  <a:lnTo>
                    <a:pt x="8229893" y="4629174"/>
                  </a:lnTo>
                  <a:lnTo>
                    <a:pt x="11944349" y="4629174"/>
                  </a:lnTo>
                  <a:lnTo>
                    <a:pt x="11944349" y="6629399"/>
                  </a:lnTo>
                  <a:lnTo>
                    <a:pt x="3633761" y="6629399"/>
                  </a:lnTo>
                  <a:close/>
                  <a:moveTo>
                    <a:pt x="0" y="4629174"/>
                  </a:moveTo>
                  <a:lnTo>
                    <a:pt x="3525761" y="4629174"/>
                  </a:lnTo>
                  <a:lnTo>
                    <a:pt x="3525761" y="6629399"/>
                  </a:lnTo>
                  <a:lnTo>
                    <a:pt x="0" y="6629399"/>
                  </a:lnTo>
                  <a:close/>
                  <a:moveTo>
                    <a:pt x="8229893" y="1963764"/>
                  </a:moveTo>
                  <a:lnTo>
                    <a:pt x="11944349" y="1963764"/>
                  </a:lnTo>
                  <a:lnTo>
                    <a:pt x="11944349" y="4521174"/>
                  </a:lnTo>
                  <a:lnTo>
                    <a:pt x="8229893" y="4521174"/>
                  </a:lnTo>
                  <a:close/>
                  <a:moveTo>
                    <a:pt x="3909763" y="1963764"/>
                  </a:moveTo>
                  <a:lnTo>
                    <a:pt x="8107338" y="1963764"/>
                  </a:lnTo>
                  <a:lnTo>
                    <a:pt x="8107338" y="4521174"/>
                  </a:lnTo>
                  <a:lnTo>
                    <a:pt x="3909763" y="4521174"/>
                  </a:lnTo>
                  <a:close/>
                  <a:moveTo>
                    <a:pt x="0" y="1963764"/>
                  </a:moveTo>
                  <a:lnTo>
                    <a:pt x="3786160" y="1963764"/>
                  </a:lnTo>
                  <a:lnTo>
                    <a:pt x="3786160" y="4521174"/>
                  </a:lnTo>
                  <a:lnTo>
                    <a:pt x="0" y="4521174"/>
                  </a:lnTo>
                  <a:close/>
                  <a:moveTo>
                    <a:pt x="10491153" y="847750"/>
                  </a:moveTo>
                  <a:lnTo>
                    <a:pt x="11944349" y="847750"/>
                  </a:lnTo>
                  <a:lnTo>
                    <a:pt x="11944349" y="1855764"/>
                  </a:lnTo>
                  <a:lnTo>
                    <a:pt x="10491153" y="1855764"/>
                  </a:lnTo>
                  <a:close/>
                  <a:moveTo>
                    <a:pt x="0" y="847750"/>
                  </a:moveTo>
                  <a:lnTo>
                    <a:pt x="10368597" y="847750"/>
                  </a:lnTo>
                  <a:lnTo>
                    <a:pt x="10368597" y="1855764"/>
                  </a:lnTo>
                  <a:lnTo>
                    <a:pt x="8229893" y="1855764"/>
                  </a:lnTo>
                  <a:lnTo>
                    <a:pt x="8229893" y="1855760"/>
                  </a:lnTo>
                  <a:lnTo>
                    <a:pt x="8107338" y="1855760"/>
                  </a:lnTo>
                  <a:lnTo>
                    <a:pt x="8107338" y="1855764"/>
                  </a:lnTo>
                  <a:lnTo>
                    <a:pt x="3909763" y="1855764"/>
                  </a:lnTo>
                  <a:lnTo>
                    <a:pt x="3909763" y="1855760"/>
                  </a:lnTo>
                  <a:lnTo>
                    <a:pt x="3786160" y="1855760"/>
                  </a:lnTo>
                  <a:lnTo>
                    <a:pt x="3786160" y="1855764"/>
                  </a:lnTo>
                  <a:lnTo>
                    <a:pt x="0" y="1855764"/>
                  </a:lnTo>
                  <a:close/>
                  <a:moveTo>
                    <a:pt x="0" y="0"/>
                  </a:moveTo>
                  <a:lnTo>
                    <a:pt x="11944349" y="0"/>
                  </a:lnTo>
                  <a:lnTo>
                    <a:pt x="11944349" y="739750"/>
                  </a:lnTo>
                  <a:lnTo>
                    <a:pt x="10491153" y="739750"/>
                  </a:lnTo>
                  <a:lnTo>
                    <a:pt x="10491153" y="739749"/>
                  </a:lnTo>
                  <a:lnTo>
                    <a:pt x="10368597" y="739749"/>
                  </a:lnTo>
                  <a:lnTo>
                    <a:pt x="10368597" y="739750"/>
                  </a:lnTo>
                  <a:lnTo>
                    <a:pt x="0" y="739750"/>
                  </a:lnTo>
                  <a:close/>
                </a:path>
              </a:pathLst>
            </a:custGeom>
            <a:solidFill>
              <a:schemeClr val="accent2">
                <a:lumMod val="50000"/>
                <a:alpha val="76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2467198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Akshay Kotkar</dc:creator>
  <cp:lastModifiedBy>Akshay Kotkar</cp:lastModifiedBy>
  <cp:revision>1</cp:revision>
  <dcterms:created xsi:type="dcterms:W3CDTF">2023-07-27T08:33:02Z</dcterms:created>
  <dcterms:modified xsi:type="dcterms:W3CDTF">2023-07-27T08:35:51Z</dcterms:modified>
</cp:coreProperties>
</file>

<file path=docProps/thumbnail.jpeg>
</file>